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27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06.02.23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06.02.23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06.02.23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06.02.23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06.02.23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06.02.23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06.02.23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2881136" y="5586633"/>
            <a:ext cx="354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with respect to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words to focus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blipFill>
                <a:blip r:embed="rId6"/>
                <a:stretch>
                  <a:fillRect l="-2542" t="-3226" r="-424" b="-64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stCxn id="9" idx="3"/>
          </p:cNvCxnSpPr>
          <p:nvPr/>
        </p:nvCxnSpPr>
        <p:spPr>
          <a:xfrm flipV="1">
            <a:off x="6426258" y="5750351"/>
            <a:ext cx="2651754" cy="22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19634" y="3723588"/>
            <a:ext cx="1592011" cy="108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encoder-only:</a:t>
            </a:r>
          </a:p>
          <a:p>
            <a:pPr marL="0" indent="0">
              <a:buNone/>
            </a:pPr>
            <a:r>
              <a:rPr lang="en-GB" sz="2800" dirty="0"/>
              <a:t>incorporating context of both sides of token (representation)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decoder-only:</a:t>
            </a:r>
          </a:p>
          <a:p>
            <a:pPr marL="0" indent="0">
              <a:buNone/>
            </a:pPr>
            <a:r>
              <a:rPr lang="en-GB" dirty="0"/>
              <a:t>outputting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763339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610600" y="58731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alternative to fine-tuning: in-context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large language models: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7752"/>
            <a:ext cx="10515600" cy="14285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73" y="2369933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970392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15446</TotalTime>
  <Words>2100</Words>
  <Application>Microsoft Macintosh PowerPoint</Application>
  <PresentationFormat>Widescreen</PresentationFormat>
  <Paragraphs>325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</vt:lpstr>
      <vt:lpstr>Typical Transformer Architectures</vt:lpstr>
      <vt:lpstr>Example for Encoder-Only Transformers</vt:lpstr>
      <vt:lpstr>Example for Decoder-Only Transformers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319</cp:revision>
  <dcterms:created xsi:type="dcterms:W3CDTF">2022-07-19T11:32:37Z</dcterms:created>
  <dcterms:modified xsi:type="dcterms:W3CDTF">2023-02-06T08:10:16Z</dcterms:modified>
</cp:coreProperties>
</file>